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7103725" cy="102342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gzjtWisPuRSgIzk1koLz31q05g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5dcd1486c_2_5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f5dcd1486c_2_5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5dcd1486c_2_29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5dcd1486c_2_29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dcd147db_2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f5dcd147db_2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1b8a92b99_0_2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f1b8a92b99_0_2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/>
        </p:nvSpPr>
        <p:spPr>
          <a:xfrm>
            <a:off x="447675" y="301625"/>
            <a:ext cx="633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RELATIONAL  </a:t>
            </a: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JOINS</a:t>
            </a:r>
            <a:endParaRPr b="1" sz="60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7825" y="3907653"/>
            <a:ext cx="3164337" cy="17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4520" y="3907653"/>
            <a:ext cx="3164330" cy="17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6165" y="2791925"/>
            <a:ext cx="3164338" cy="174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6156" y="4827471"/>
            <a:ext cx="3164338" cy="17487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447675" y="1610850"/>
            <a:ext cx="4453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 col1, col2, . . .</a:t>
            </a:r>
            <a:endParaRPr b="1" sz="27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 table_a</a:t>
            </a:r>
            <a:endParaRPr b="1" sz="27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JOIN_TYPE  table_b</a:t>
            </a:r>
            <a:endParaRPr b="1" sz="27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  table_a.col = table_b.col;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5dcd1486c_2_50"/>
          <p:cNvSpPr txBox="1"/>
          <p:nvPr/>
        </p:nvSpPr>
        <p:spPr>
          <a:xfrm>
            <a:off x="447675" y="301625"/>
            <a:ext cx="612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LEFT </a:t>
            </a: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b="1" sz="60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f5dcd1486c_2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109" y="936425"/>
            <a:ext cx="5486390" cy="3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f5dcd1486c_2_50"/>
          <p:cNvSpPr txBox="1"/>
          <p:nvPr/>
        </p:nvSpPr>
        <p:spPr>
          <a:xfrm>
            <a:off x="6524000" y="4228250"/>
            <a:ext cx="5236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avengers.character,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             avengers.actor,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             star_wars.character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avengers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LEFT JOIN star_wars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 avengers.actor = star_wars.actor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  <p:pic>
        <p:nvPicPr>
          <p:cNvPr id="89" name="Google Shape;89;gf5dcd1486c_2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50" y="2250050"/>
            <a:ext cx="5236525" cy="34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5dcd1486c_2_50"/>
          <p:cNvSpPr txBox="1"/>
          <p:nvPr/>
        </p:nvSpPr>
        <p:spPr>
          <a:xfrm>
            <a:off x="9447125" y="2140450"/>
            <a:ext cx="13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star wars</a:t>
            </a:r>
            <a:endParaRPr sz="2400">
              <a:solidFill>
                <a:schemeClr val="accent5"/>
              </a:solidFill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f5dcd1486c_2_50"/>
          <p:cNvSpPr txBox="1"/>
          <p:nvPr/>
        </p:nvSpPr>
        <p:spPr>
          <a:xfrm>
            <a:off x="7291025" y="2140438"/>
            <a:ext cx="13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3D5781"/>
                </a:highlight>
                <a:latin typeface="Calibri"/>
                <a:ea typeface="Calibri"/>
                <a:cs typeface="Calibri"/>
                <a:sym typeface="Calibri"/>
              </a:rPr>
              <a:t>avengers</a:t>
            </a:r>
            <a:endParaRPr sz="2400">
              <a:solidFill>
                <a:schemeClr val="lt1"/>
              </a:solidFill>
              <a:highlight>
                <a:srgbClr val="3D578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5dcd1486c_2_29"/>
          <p:cNvSpPr txBox="1"/>
          <p:nvPr/>
        </p:nvSpPr>
        <p:spPr>
          <a:xfrm>
            <a:off x="447675" y="301625"/>
            <a:ext cx="612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RIGH</a:t>
            </a: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b="1" sz="60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f5dcd1486c_2_29"/>
          <p:cNvSpPr txBox="1"/>
          <p:nvPr/>
        </p:nvSpPr>
        <p:spPr>
          <a:xfrm>
            <a:off x="935325" y="4387850"/>
            <a:ext cx="515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avengers.character,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             star_wars.actor,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             star_wars.character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avengers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RIGHT JOIN star_wars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 avengers.actor = star_wars.actor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  <p:pic>
        <p:nvPicPr>
          <p:cNvPr id="98" name="Google Shape;98;gf5dcd1486c_2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676" y="1409474"/>
            <a:ext cx="5224825" cy="313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f5dcd1486c_2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925" y="1923650"/>
            <a:ext cx="5152025" cy="354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f5dcd1486c_2_29"/>
          <p:cNvSpPr txBox="1"/>
          <p:nvPr/>
        </p:nvSpPr>
        <p:spPr>
          <a:xfrm>
            <a:off x="3482975" y="2637375"/>
            <a:ext cx="138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3D5781"/>
                </a:highlight>
                <a:latin typeface="Calibri"/>
                <a:ea typeface="Calibri"/>
                <a:cs typeface="Calibri"/>
                <a:sym typeface="Calibri"/>
              </a:rPr>
              <a:t>star wars</a:t>
            </a:r>
            <a:endParaRPr sz="2400">
              <a:solidFill>
                <a:schemeClr val="lt1"/>
              </a:solidFill>
              <a:highlight>
                <a:srgbClr val="3D578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f5dcd1486c_2_29"/>
          <p:cNvSpPr txBox="1"/>
          <p:nvPr/>
        </p:nvSpPr>
        <p:spPr>
          <a:xfrm>
            <a:off x="1360150" y="2637375"/>
            <a:ext cx="129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avengers</a:t>
            </a:r>
            <a:endParaRPr sz="2400">
              <a:solidFill>
                <a:schemeClr val="accent5"/>
              </a:solidFill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dcd147db_2_0"/>
          <p:cNvSpPr txBox="1"/>
          <p:nvPr/>
        </p:nvSpPr>
        <p:spPr>
          <a:xfrm>
            <a:off x="447675" y="301625"/>
            <a:ext cx="1080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INNER </a:t>
            </a: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b="1" sz="60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f5dcd147d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490" y="131742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f5dcd147db_2_0"/>
          <p:cNvSpPr txBox="1"/>
          <p:nvPr/>
        </p:nvSpPr>
        <p:spPr>
          <a:xfrm>
            <a:off x="2220975" y="4692800"/>
            <a:ext cx="7890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avengers.character AS avengers_character,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		avengers.actor AS actor,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		star_wars.character AS star_wars_character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avengers INNER JOIN star_wars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 avengers.actor = star_wars.actor;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f5dcd147db_2_0"/>
          <p:cNvSpPr txBox="1"/>
          <p:nvPr/>
        </p:nvSpPr>
        <p:spPr>
          <a:xfrm>
            <a:off x="7916275" y="2343075"/>
            <a:ext cx="12906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avengers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f5dcd147db_2_0"/>
          <p:cNvSpPr txBox="1"/>
          <p:nvPr/>
        </p:nvSpPr>
        <p:spPr>
          <a:xfrm>
            <a:off x="9966275" y="2343075"/>
            <a:ext cx="1386900" cy="5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 wars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f5dcd147d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100" y="1690100"/>
            <a:ext cx="6944776" cy="211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1b8a92b99_0_2"/>
          <p:cNvSpPr txBox="1"/>
          <p:nvPr/>
        </p:nvSpPr>
        <p:spPr>
          <a:xfrm>
            <a:off x="1675" y="0"/>
            <a:ext cx="1080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FULL OUTER </a:t>
            </a: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b="1" sz="60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f1b8a92b9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470" y="93957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f1b8a92b99_0_2"/>
          <p:cNvSpPr txBox="1"/>
          <p:nvPr/>
        </p:nvSpPr>
        <p:spPr>
          <a:xfrm>
            <a:off x="1675" y="4232575"/>
            <a:ext cx="1004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avengers.character AS avengers_character,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		CASE WHEN avengers.actor IS NULL THEN star_wars.actor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		ELSE avengers.actor END AS actor,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		star_wars.character AS star_wars_character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avengers FULL OUTER JOIN star_wars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 avengers.actor = star_wars.actor;</a:t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f1b8a92b99_0_2"/>
          <p:cNvSpPr txBox="1"/>
          <p:nvPr/>
        </p:nvSpPr>
        <p:spPr>
          <a:xfrm>
            <a:off x="1094225" y="1965175"/>
            <a:ext cx="12906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avengers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f1b8a92b99_0_2"/>
          <p:cNvSpPr txBox="1"/>
          <p:nvPr/>
        </p:nvSpPr>
        <p:spPr>
          <a:xfrm>
            <a:off x="3144225" y="1965175"/>
            <a:ext cx="1386900" cy="5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 wars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f1b8a92b99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675" y="685799"/>
            <a:ext cx="5735600" cy="33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"/>
          <p:cNvGrpSpPr/>
          <p:nvPr/>
        </p:nvGrpSpPr>
        <p:grpSpPr>
          <a:xfrm>
            <a:off x="727710" y="4999990"/>
            <a:ext cx="3455035" cy="1225166"/>
            <a:chOff x="2937" y="2855"/>
            <a:chExt cx="4028" cy="1383"/>
          </a:xfrm>
        </p:grpSpPr>
        <p:sp>
          <p:nvSpPr>
            <p:cNvPr id="127" name="Google Shape;127;p1"/>
            <p:cNvSpPr/>
            <p:nvPr/>
          </p:nvSpPr>
          <p:spPr>
            <a:xfrm>
              <a:off x="2938" y="2855"/>
              <a:ext cx="2317" cy="464"/>
            </a:xfrm>
            <a:prstGeom prst="roundRect">
              <a:avLst>
                <a:gd fmla="val 16667" name="adj"/>
              </a:avLst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937" y="3319"/>
              <a:ext cx="2700" cy="459"/>
            </a:xfrm>
            <a:prstGeom prst="roundRect">
              <a:avLst>
                <a:gd fmla="val 16667" name="adj"/>
              </a:avLst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937" y="3779"/>
              <a:ext cx="4028" cy="459"/>
            </a:xfrm>
            <a:prstGeom prst="roundRect">
              <a:avLst>
                <a:gd fmla="val 16667" name="adj"/>
              </a:avLst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"/>
          <p:cNvSpPr txBox="1"/>
          <p:nvPr/>
        </p:nvSpPr>
        <p:spPr>
          <a:xfrm>
            <a:off x="447675" y="301625"/>
            <a:ext cx="8871585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CROSS JOIN </a:t>
            </a:r>
            <a:r>
              <a:rPr b="1" i="0" lang="en-US" sz="3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(Cartesian Product)</a:t>
            </a:r>
            <a:endParaRPr b="1" i="0" sz="32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90" y="1710055"/>
            <a:ext cx="5535930" cy="288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"/>
          <p:cNvSpPr txBox="1"/>
          <p:nvPr/>
        </p:nvSpPr>
        <p:spPr>
          <a:xfrm>
            <a:off x="727710" y="4986020"/>
            <a:ext cx="46311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SELECT a, b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FROM table_a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CROSS JOIN table_b;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485" y="3321050"/>
            <a:ext cx="2155825" cy="337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5645" y="3321685"/>
            <a:ext cx="2178685" cy="3377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"/>
          <p:cNvSpPr txBox="1"/>
          <p:nvPr/>
        </p:nvSpPr>
        <p:spPr>
          <a:xfrm>
            <a:off x="6038215" y="1718945"/>
            <a:ext cx="5746115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*CASE:</a:t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	Given one side of a triangle is 40, </a:t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	how many different combinations are </a:t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	there in which we can form a triangle?</a:t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2021-10-04T22:29:51Z</dcterms:created>
  <dc:creator>fanli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1033-3.8.1.6116</vt:lpwstr>
  </property>
</Properties>
</file>